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4"/>
  </p:sldMasterIdLst>
  <p:notesMasterIdLst>
    <p:notesMasterId r:id="rId10"/>
  </p:notesMasterIdLst>
  <p:sldIdLst>
    <p:sldId id="365" r:id="rId5"/>
    <p:sldId id="377" r:id="rId6"/>
    <p:sldId id="373" r:id="rId7"/>
    <p:sldId id="378" r:id="rId8"/>
    <p:sldId id="333" r:id="rId9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CCCCC"/>
    <a:srgbClr val="FFF5A2"/>
    <a:srgbClr val="FFF173"/>
    <a:srgbClr val="999999"/>
    <a:srgbClr val="666666"/>
    <a:srgbClr val="000000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27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41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cimento Eduardo G" userId="b83d75c0-7c8c-4afe-b60e-7e82155fe042" providerId="ADAL" clId="{440814C2-69D1-49A0-85E2-E121B6C67E9B}"/>
    <pc:docChg chg="undo custSel modSld">
      <pc:chgData name="Nascimento Eduardo G" userId="b83d75c0-7c8c-4afe-b60e-7e82155fe042" providerId="ADAL" clId="{440814C2-69D1-49A0-85E2-E121B6C67E9B}" dt="2023-05-04T16:43:33.274" v="24" actId="14100"/>
      <pc:docMkLst>
        <pc:docMk/>
      </pc:docMkLst>
      <pc:sldChg chg="modSp mod">
        <pc:chgData name="Nascimento Eduardo G" userId="b83d75c0-7c8c-4afe-b60e-7e82155fe042" providerId="ADAL" clId="{440814C2-69D1-49A0-85E2-E121B6C67E9B}" dt="2023-05-03T19:00:48.600" v="12" actId="20577"/>
        <pc:sldMkLst>
          <pc:docMk/>
          <pc:sldMk cId="1335722260" sldId="365"/>
        </pc:sldMkLst>
        <pc:spChg chg="mod">
          <ac:chgData name="Nascimento Eduardo G" userId="b83d75c0-7c8c-4afe-b60e-7e82155fe042" providerId="ADAL" clId="{440814C2-69D1-49A0-85E2-E121B6C67E9B}" dt="2023-05-03T19:00:48.600" v="12" actId="20577"/>
          <ac:spMkLst>
            <pc:docMk/>
            <pc:sldMk cId="1335722260" sldId="365"/>
            <ac:spMk id="11" creationId="{00000000-0000-0000-0000-000000000000}"/>
          </ac:spMkLst>
        </pc:spChg>
      </pc:sldChg>
      <pc:sldChg chg="modSp mod">
        <pc:chgData name="Nascimento Eduardo G" userId="b83d75c0-7c8c-4afe-b60e-7e82155fe042" providerId="ADAL" clId="{440814C2-69D1-49A0-85E2-E121B6C67E9B}" dt="2023-05-03T20:06:16.830" v="23" actId="20577"/>
        <pc:sldMkLst>
          <pc:docMk/>
          <pc:sldMk cId="1468566754" sldId="373"/>
        </pc:sldMkLst>
        <pc:spChg chg="mod">
          <ac:chgData name="Nascimento Eduardo G" userId="b83d75c0-7c8c-4afe-b60e-7e82155fe042" providerId="ADAL" clId="{440814C2-69D1-49A0-85E2-E121B6C67E9B}" dt="2023-05-03T20:06:16.830" v="23" actId="20577"/>
          <ac:spMkLst>
            <pc:docMk/>
            <pc:sldMk cId="1468566754" sldId="373"/>
            <ac:spMk id="6" creationId="{64BAAD39-09EB-1685-6762-B2D7131B2144}"/>
          </ac:spMkLst>
        </pc:spChg>
      </pc:sldChg>
      <pc:sldChg chg="modSp mod">
        <pc:chgData name="Nascimento Eduardo G" userId="b83d75c0-7c8c-4afe-b60e-7e82155fe042" providerId="ADAL" clId="{440814C2-69D1-49A0-85E2-E121B6C67E9B}" dt="2023-05-04T16:43:33.274" v="24" actId="14100"/>
        <pc:sldMkLst>
          <pc:docMk/>
          <pc:sldMk cId="895517988" sldId="377"/>
        </pc:sldMkLst>
        <pc:picChg chg="mod">
          <ac:chgData name="Nascimento Eduardo G" userId="b83d75c0-7c8c-4afe-b60e-7e82155fe042" providerId="ADAL" clId="{440814C2-69D1-49A0-85E2-E121B6C67E9B}" dt="2023-05-04T16:43:33.274" v="24" actId="14100"/>
          <ac:picMkLst>
            <pc:docMk/>
            <pc:sldMk cId="895517988" sldId="377"/>
            <ac:picMk id="13" creationId="{96802F4F-748A-6D33-FCB0-FD6DAB239DF9}"/>
          </ac:picMkLst>
        </pc:picChg>
      </pc:sldChg>
      <pc:sldChg chg="modSp mod">
        <pc:chgData name="Nascimento Eduardo G" userId="b83d75c0-7c8c-4afe-b60e-7e82155fe042" providerId="ADAL" clId="{440814C2-69D1-49A0-85E2-E121B6C67E9B}" dt="2023-05-02T21:04:16.105" v="5" actId="20577"/>
        <pc:sldMkLst>
          <pc:docMk/>
          <pc:sldMk cId="618479132" sldId="378"/>
        </pc:sldMkLst>
        <pc:spChg chg="mod">
          <ac:chgData name="Nascimento Eduardo G" userId="b83d75c0-7c8c-4afe-b60e-7e82155fe042" providerId="ADAL" clId="{440814C2-69D1-49A0-85E2-E121B6C67E9B}" dt="2023-05-02T21:04:16.105" v="5" actId="20577"/>
          <ac:spMkLst>
            <pc:docMk/>
            <pc:sldMk cId="618479132" sldId="378"/>
            <ac:spMk id="9" creationId="{C1BC44CC-C9CC-7962-11CC-BB30207546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fld id="{F00EBA6F-7B3C-40A0-A697-58A8078237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244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nd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916353"/>
            <a:ext cx="7661275" cy="455247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139825" y="463549"/>
            <a:ext cx="7661275" cy="431801"/>
          </a:xfrm>
        </p:spPr>
        <p:txBody>
          <a:bodyPr>
            <a:normAutofit/>
          </a:bodyPr>
          <a:lstStyle>
            <a:lvl1pPr algn="l">
              <a:lnSpc>
                <a:spcPts val="2600"/>
              </a:lnSpc>
              <a:defRPr sz="2600" spc="4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2274" y="254889"/>
            <a:ext cx="2876551" cy="1155192"/>
          </a:xfrm>
          <a:prstGeom prst="rect">
            <a:avLst/>
          </a:prstGeom>
        </p:spPr>
      </p:pic>
      <p:pic>
        <p:nvPicPr>
          <p:cNvPr id="3" name="Picture 2" descr="A picture containing green, stadium&#10;&#10;Description automatically generated">
            <a:extLst>
              <a:ext uri="{FF2B5EF4-FFF2-40B4-BE49-F238E27FC236}">
                <a16:creationId xmlns:a16="http://schemas.microsoft.com/office/drawing/2014/main" id="{2FEB5BA2-1A0C-9408-17AF-5D9F5E616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7" b="9800"/>
          <a:stretch/>
        </p:blipFill>
        <p:spPr>
          <a:xfrm>
            <a:off x="-1" y="1296955"/>
            <a:ext cx="12188825" cy="5561045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eme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14414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0" y="3206750"/>
            <a:ext cx="12188825" cy="31940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00200"/>
            <a:ext cx="4127500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368800" y="1600200"/>
            <a:ext cx="3441700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45450" y="1600200"/>
            <a:ext cx="4143375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69925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/>
          </p:nvPr>
        </p:nvSpPr>
        <p:spPr>
          <a:xfrm>
            <a:off x="4368799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8045450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5407025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5407025" cy="4641850"/>
          </a:xfrm>
        </p:spPr>
        <p:txBody>
          <a:bodyPr/>
          <a:lstStyle>
            <a:lvl1pPr>
              <a:spcBef>
                <a:spcPts val="1200"/>
              </a:spcBef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139825" y="822324"/>
            <a:ext cx="5407025" cy="5492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0"/>
            <a:ext cx="5413374" cy="29781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775451" y="3200400"/>
            <a:ext cx="5413374" cy="32004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775451" y="1600200"/>
            <a:ext cx="5413374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0" y="1600200"/>
            <a:ext cx="6546850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-1" y="1600200"/>
            <a:ext cx="7673975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7902576" y="1600200"/>
            <a:ext cx="4286248" cy="20320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7902575" y="3860800"/>
            <a:ext cx="4286249" cy="25400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139825" y="1606551"/>
            <a:ext cx="9915524" cy="4571999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 algn="ctr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here.</a:t>
            </a:r>
          </a:p>
          <a:p>
            <a:endParaRPr lang="en-US" dirty="0"/>
          </a:p>
          <a:p>
            <a:r>
              <a:rPr lang="en-US" dirty="0"/>
              <a:t>Tips: Charts should not fill the slide.</a:t>
            </a:r>
          </a:p>
          <a:p>
            <a:r>
              <a:rPr lang="en-US" dirty="0"/>
              <a:t>Leave space around charts to make them</a:t>
            </a:r>
            <a:br>
              <a:rPr lang="en-US" dirty="0"/>
            </a:br>
            <a:r>
              <a:rPr lang="en-US" dirty="0"/>
              <a:t>more comfortable to read.</a:t>
            </a:r>
          </a:p>
          <a:p>
            <a:r>
              <a:rPr lang="en-US" dirty="0"/>
              <a:t>Don’t extend charts beyond this box.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39825" y="1606550"/>
            <a:ext cx="8788400" cy="1470025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4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39825" y="3121025"/>
            <a:ext cx="8788400" cy="1685925"/>
          </a:xfr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sp>
        <p:nvSpPr>
          <p:cNvPr id="5" name="Content Placeholder 20"/>
          <p:cNvSpPr>
            <a:spLocks noGrp="1"/>
          </p:cNvSpPr>
          <p:nvPr>
            <p:ph sz="quarter" idx="12" hasCustomPrompt="1"/>
          </p:nvPr>
        </p:nvSpPr>
        <p:spPr>
          <a:xfrm>
            <a:off x="908050" y="-1"/>
            <a:ext cx="3616323" cy="685754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/>
          <a:lstStyle/>
          <a:p>
            <a:pPr lvl="0"/>
            <a:r>
              <a:rPr lang="en-US" dirty="0"/>
              <a:t>  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39825" y="638175"/>
            <a:ext cx="3152775" cy="39687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2000" b="0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JUMP 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39825" y="3133725"/>
            <a:ext cx="3152775" cy="3044825"/>
          </a:xfr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1139825" y="1504950"/>
            <a:ext cx="3152775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0" i="0" cap="none" spc="4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kern="0" dirty="0">
                <a:solidFill>
                  <a:schemeClr val="accent1"/>
                </a:solidFill>
              </a:rPr>
              <a:t>An option for divider slides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_Green and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189" y="2266638"/>
            <a:ext cx="6178296" cy="18989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8788401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4641850"/>
          </a:xfrm>
        </p:spPr>
        <p:txBody>
          <a:bodyPr/>
          <a:lstStyle>
            <a:lvl1pPr>
              <a:defRPr sz="2000" baseline="0"/>
            </a:lvl1pPr>
            <a:lvl2pPr>
              <a:defRPr sz="2000" baseline="0"/>
            </a:lvl2pPr>
            <a:lvl3pPr indent="-201168">
              <a:defRPr sz="2000" baseline="0"/>
            </a:lvl3pPr>
            <a:lvl4pPr indent="-228600">
              <a:defRPr sz="2000" baseline="0"/>
            </a:lvl4pPr>
            <a:lvl5pPr indent="-201168"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 with Bol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marR="0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.AppleSystemUIFont" charset="-120"/>
              <a:buChar char="–"/>
              <a:tabLst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28600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4283075" cy="46418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5648325" y="1536700"/>
            <a:ext cx="4279900" cy="46418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Bol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8788401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4283075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5648326" y="1536700"/>
            <a:ext cx="4279900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2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-1" y="1600200"/>
            <a:ext cx="12188825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5407025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5407025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5407025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0"/>
            <a:ext cx="5413374" cy="64008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Sma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4" y="1536700"/>
            <a:ext cx="5407026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1600200"/>
            <a:ext cx="5413374" cy="29654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9825" y="396875"/>
            <a:ext cx="99155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39825" y="1543050"/>
            <a:ext cx="99155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atin typeface="Verdana"/>
              <a:cs typeface="Verdana"/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1487978" y="6477000"/>
            <a:ext cx="5557348" cy="27622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ern="400" spc="50" baseline="0">
                <a:solidFill>
                  <a:srgbClr val="666666"/>
                </a:solidFill>
              </a:defRPr>
            </a:lvl1pPr>
          </a:lstStyle>
          <a:p>
            <a:pPr marL="0" marR="0" lvl="0" indent="0" algn="l" defTabSz="4572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400" cap="none" spc="51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John Deere | Document Title | Date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9825" y="6477000"/>
            <a:ext cx="348153" cy="27622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ern="400" spc="50" baseline="0">
                <a:solidFill>
                  <a:srgbClr val="666666"/>
                </a:solidFill>
              </a:defRPr>
            </a:lvl1pPr>
          </a:lstStyle>
          <a:p>
            <a:pPr marL="0" marR="0" lvl="0" indent="0" algn="l" defTabSz="4572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4AB324-2015-404C-B61B-562C7B72081B}" type="slidenum">
              <a:rPr kumimoji="0" lang="en-US" sz="1000" b="0" i="0" u="none" strike="noStrike" kern="400" cap="none" spc="51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400" cap="none" spc="51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44385-1248-7D67-34A0-F2D6626E9EB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79213" y="6705600"/>
            <a:ext cx="7381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Use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59" r:id="rId2"/>
    <p:sldLayoutId id="2147483723" r:id="rId3"/>
    <p:sldLayoutId id="2147483709" r:id="rId4"/>
    <p:sldLayoutId id="2147483661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1" r:id="rId16"/>
    <p:sldLayoutId id="2147483698" r:id="rId17"/>
    <p:sldLayoutId id="2147483720" r:id="rId18"/>
    <p:sldLayoutId id="2147483724" r:id="rId19"/>
  </p:sldLayoutIdLst>
  <p:hf hd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 b="1" i="0" spc="40" baseline="0">
          <a:solidFill>
            <a:schemeClr val="accent1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SzPct val="85000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341313" indent="-227013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Verdana" pitchFamily="34" charset="0"/>
        <a:buChar char="–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82625" indent="-227013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Arial" pitchFamily="34" charset="0"/>
        <a:buChar char="•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68375" indent="-171450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Verdana" pitchFamily="34" charset="0"/>
        <a:buChar char="–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254125" indent="-171450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Arial" pitchFamily="34" charset="0"/>
        <a:buChar char="•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7113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6pPr>
      <a:lvl7pPr marL="21685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7pPr>
      <a:lvl8pPr marL="26257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8pPr>
      <a:lvl9pPr marL="30829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20" userDrawn="1">
          <p15:clr>
            <a:srgbClr val="F26B43"/>
          </p15:clr>
        </p15:guide>
        <p15:guide id="2" pos="718" userDrawn="1">
          <p15:clr>
            <a:srgbClr val="F26B43"/>
          </p15:clr>
        </p15:guide>
        <p15:guide id="3" pos="1284" userDrawn="1">
          <p15:clr>
            <a:srgbClr val="F26B43"/>
          </p15:clr>
        </p15:guide>
        <p15:guide id="4" pos="1430" userDrawn="1">
          <p15:clr>
            <a:srgbClr val="F26B43"/>
          </p15:clr>
        </p15:guide>
        <p15:guide id="5" pos="1994" userDrawn="1">
          <p15:clr>
            <a:srgbClr val="F26B43"/>
          </p15:clr>
        </p15:guide>
        <p15:guide id="6" pos="2140" userDrawn="1">
          <p15:clr>
            <a:srgbClr val="F26B43"/>
          </p15:clr>
        </p15:guide>
        <p15:guide id="7" pos="2704" userDrawn="1">
          <p15:clr>
            <a:srgbClr val="F26B43"/>
          </p15:clr>
        </p15:guide>
        <p15:guide id="8" pos="3416" userDrawn="1">
          <p15:clr>
            <a:srgbClr val="F26B43"/>
          </p15:clr>
        </p15:guide>
        <p15:guide id="9" pos="3558" userDrawn="1">
          <p15:clr>
            <a:srgbClr val="F26B43"/>
          </p15:clr>
        </p15:guide>
        <p15:guide id="10" pos="2850" userDrawn="1">
          <p15:clr>
            <a:srgbClr val="F26B43"/>
          </p15:clr>
        </p15:guide>
        <p15:guide id="11" pos="4124" userDrawn="1">
          <p15:clr>
            <a:srgbClr val="F26B43"/>
          </p15:clr>
        </p15:guide>
        <p15:guide id="12" pos="4268" userDrawn="1">
          <p15:clr>
            <a:srgbClr val="F26B43"/>
          </p15:clr>
        </p15:guide>
        <p15:guide id="13" pos="4834" userDrawn="1">
          <p15:clr>
            <a:srgbClr val="F26B43"/>
          </p15:clr>
        </p15:guide>
        <p15:guide id="14" pos="4978" userDrawn="1">
          <p15:clr>
            <a:srgbClr val="F26B43"/>
          </p15:clr>
        </p15:guide>
        <p15:guide id="15" pos="5544" userDrawn="1">
          <p15:clr>
            <a:srgbClr val="F26B43"/>
          </p15:clr>
        </p15:guide>
        <p15:guide id="16" pos="5688" userDrawn="1">
          <p15:clr>
            <a:srgbClr val="F26B43"/>
          </p15:clr>
        </p15:guide>
        <p15:guide id="17" pos="6254" userDrawn="1">
          <p15:clr>
            <a:srgbClr val="F26B43"/>
          </p15:clr>
        </p15:guide>
        <p15:guide id="18" pos="6398" userDrawn="1">
          <p15:clr>
            <a:srgbClr val="F26B43"/>
          </p15:clr>
        </p15:guide>
        <p15:guide id="19" pos="7678" userDrawn="1">
          <p15:clr>
            <a:srgbClr val="F26B43"/>
          </p15:clr>
        </p15:guide>
        <p15:guide id="20" orient="horz" pos="1876" userDrawn="1">
          <p15:clr>
            <a:srgbClr val="F26B43"/>
          </p15:clr>
        </p15:guide>
        <p15:guide id="21" orient="horz" pos="1012" userDrawn="1">
          <p15:clr>
            <a:srgbClr val="F26B43"/>
          </p15:clr>
        </p15:guide>
        <p15:guide id="22" orient="horz" pos="864" userDrawn="1">
          <p15:clr>
            <a:srgbClr val="F26B43"/>
          </p15:clr>
        </p15:guide>
        <p15:guide id="23" orient="horz" pos="692" userDrawn="1">
          <p15:clr>
            <a:srgbClr val="F26B43"/>
          </p15:clr>
        </p15:guide>
        <p15:guide id="24" orient="horz" pos="564" userDrawn="1">
          <p15:clr>
            <a:srgbClr val="F26B43"/>
          </p15:clr>
        </p15:guide>
        <p15:guide id="25" orient="horz" pos="442" userDrawn="1">
          <p15:clr>
            <a:srgbClr val="F26B43"/>
          </p15:clr>
        </p15:guide>
        <p15:guide id="26" orient="horz" pos="292" userDrawn="1">
          <p15:clr>
            <a:srgbClr val="F26B43"/>
          </p15:clr>
        </p15:guide>
        <p15:guide id="27" orient="horz" pos="2884" userDrawn="1">
          <p15:clr>
            <a:srgbClr val="F26B43"/>
          </p15:clr>
        </p15:guide>
        <p15:guide id="28" orient="horz" pos="3028" userDrawn="1">
          <p15:clr>
            <a:srgbClr val="F26B43"/>
          </p15:clr>
        </p15:guide>
        <p15:guide id="29" orient="horz" pos="3892" userDrawn="1">
          <p15:clr>
            <a:srgbClr val="F26B43"/>
          </p15:clr>
        </p15:guide>
        <p15:guide id="30" orient="horz" pos="4262" userDrawn="1">
          <p15:clr>
            <a:srgbClr val="F26B43"/>
          </p15:clr>
        </p15:guide>
        <p15:guide id="31" orient="horz" pos="4030" userDrawn="1">
          <p15:clr>
            <a:srgbClr val="F26B43"/>
          </p15:clr>
        </p15:guide>
        <p15:guide id="32" orient="horz" pos="4086" userDrawn="1">
          <p15:clr>
            <a:srgbClr val="F26B43"/>
          </p15:clr>
        </p15:guide>
        <p15:guide id="33" pos="69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Proposal of limited dataset sharing with scientific community </a:t>
            </a:r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Productive Crop Fields Dataset</a:t>
            </a:r>
          </a:p>
        </p:txBody>
      </p:sp>
    </p:spTree>
    <p:extLst>
      <p:ext uri="{BB962C8B-B14F-4D97-AF65-F5344CB8AC3E}">
        <p14:creationId xmlns:p14="http://schemas.microsoft.com/office/powerpoint/2010/main" val="1335722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 dirty="0"/>
              <a:t>Data contained in the dataset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139825" y="822325"/>
            <a:ext cx="8788400" cy="450850"/>
          </a:xfrm>
        </p:spPr>
        <p:txBody>
          <a:bodyPr/>
          <a:lstStyle/>
          <a:p>
            <a:r>
              <a:rPr lang="en-US" sz="2200" dirty="0"/>
              <a:t>No confidential information in any feature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3E0ED-43E4-2B2D-F5C7-EC56C961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0" y="3974064"/>
            <a:ext cx="10677111" cy="2061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403C3B-1E0A-BBDF-407A-633011B1BD2E}"/>
              </a:ext>
            </a:extLst>
          </p:cNvPr>
          <p:cNvSpPr txBox="1"/>
          <p:nvPr/>
        </p:nvSpPr>
        <p:spPr>
          <a:xfrm>
            <a:off x="1139826" y="1426872"/>
            <a:ext cx="10370690" cy="24453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pc="40" dirty="0">
                <a:solidFill>
                  <a:srgbClr val="000000"/>
                </a:solidFill>
                <a:latin typeface="Arial" charset="0"/>
              </a:rPr>
              <a:t>Description:</a:t>
            </a: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 The time, location and satellite spectral values of corn crop areas in USA.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pc="40" dirty="0">
                <a:solidFill>
                  <a:srgbClr val="000000"/>
                </a:solidFill>
                <a:latin typeface="Arial" charset="0"/>
              </a:rPr>
              <a:t>Fields:</a:t>
            </a: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 17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pc="40" dirty="0">
                <a:solidFill>
                  <a:srgbClr val="000000"/>
                </a:solidFill>
                <a:latin typeface="Arial" charset="0"/>
              </a:rPr>
              <a:t>Customers:</a:t>
            </a: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 1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pc="40" dirty="0">
                <a:solidFill>
                  <a:srgbClr val="000000"/>
                </a:solidFill>
                <a:latin typeface="Arial" charset="0"/>
              </a:rPr>
              <a:t>Productivity data shared:</a:t>
            </a: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 No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pc="40" dirty="0">
                <a:solidFill>
                  <a:srgbClr val="000000"/>
                </a:solidFill>
                <a:latin typeface="Arial" charset="0"/>
              </a:rPr>
              <a:t>Machine data shared:</a:t>
            </a: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 No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pc="40" dirty="0">
                <a:solidFill>
                  <a:srgbClr val="000000"/>
                </a:solidFill>
                <a:latin typeface="Arial" charset="0"/>
              </a:rPr>
              <a:t>Dates: </a:t>
            </a:r>
            <a:r>
              <a:rPr lang="en-US" b="0" spc="40" dirty="0">
                <a:solidFill>
                  <a:srgbClr val="000000"/>
                </a:solidFill>
                <a:latin typeface="Arial" charset="0"/>
              </a:rPr>
              <a:t>From Oct/2018 to Sept/2019</a:t>
            </a:r>
            <a:endParaRPr lang="pt-BR" b="0" spc="40" dirty="0" err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802F4F-748A-6D33-FCB0-FD6DAB23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149" y="2209156"/>
            <a:ext cx="3851367" cy="16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Fields using freely available map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Identification of productive crops by navigating satellite image dates</a:t>
            </a:r>
          </a:p>
        </p:txBody>
      </p:sp>
      <p:pic>
        <p:nvPicPr>
          <p:cNvPr id="4" name="FieldAnalysis">
            <a:hlinkClick r:id="" action="ppaction://media"/>
            <a:extLst>
              <a:ext uri="{FF2B5EF4-FFF2-40B4-BE49-F238E27FC236}">
                <a16:creationId xmlns:a16="http://schemas.microsoft.com/office/drawing/2014/main" id="{AD0BF968-673E-D10F-AD16-7E39D4DADC9B}"/>
              </a:ext>
            </a:extLst>
          </p:cNvPr>
          <p:cNvPicPr>
            <a:picLocks noGrp="1" noChangeAspect="1"/>
          </p:cNvPicPr>
          <p:nvPr>
            <p:ph sz="quarter" idx="18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233"/>
                </p14:media>
              </p:ext>
            </p:extLst>
          </p:nvPr>
        </p:nvPicPr>
        <p:blipFill rotWithShape="1">
          <a:blip r:embed="rId4"/>
          <a:srcRect r="12003"/>
          <a:stretch/>
        </p:blipFill>
        <p:spPr>
          <a:xfrm>
            <a:off x="1025335" y="1463675"/>
            <a:ext cx="7152357" cy="4572000"/>
          </a:xfrm>
        </p:spPr>
      </p:pic>
      <p:pic>
        <p:nvPicPr>
          <p:cNvPr id="1026" name="Picture 2" descr="Preciso atualizar a imagem do Google Earth">
            <a:extLst>
              <a:ext uri="{FF2B5EF4-FFF2-40B4-BE49-F238E27FC236}">
                <a16:creationId xmlns:a16="http://schemas.microsoft.com/office/drawing/2014/main" id="{BFC393FA-2B04-D043-FBAF-86C1A3CBB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93" y="1403741"/>
            <a:ext cx="1849766" cy="115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ss">
            <a:extLst>
              <a:ext uri="{FF2B5EF4-FFF2-40B4-BE49-F238E27FC236}">
                <a16:creationId xmlns:a16="http://schemas.microsoft.com/office/drawing/2014/main" id="{17E85744-78EE-95B2-6F40-3CBE441E0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831" y="1426183"/>
            <a:ext cx="1570006" cy="113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BAAD39-09EB-1685-6762-B2D7131B2144}"/>
              </a:ext>
            </a:extLst>
          </p:cNvPr>
          <p:cNvSpPr txBox="1"/>
          <p:nvPr/>
        </p:nvSpPr>
        <p:spPr>
          <a:xfrm>
            <a:off x="8434872" y="2949606"/>
            <a:ext cx="3480319" cy="3264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2000" spc="40" dirty="0">
                <a:solidFill>
                  <a:srgbClr val="000000"/>
                </a:solidFill>
                <a:latin typeface="Arial" charset="0"/>
              </a:rPr>
              <a:t>Why are we not doing it manually?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Manually collected data will artificially represent this data but would not achieve the same challenges that machine-built has and that we want to overcome.</a:t>
            </a:r>
          </a:p>
        </p:txBody>
      </p:sp>
    </p:spTree>
    <p:extLst>
      <p:ext uri="{BB962C8B-B14F-4D97-AF65-F5344CB8AC3E}">
        <p14:creationId xmlns:p14="http://schemas.microsoft.com/office/powerpoint/2010/main" val="146856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Should we include a gratitude note in the paper?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4C5FC8-C557-744C-1ADC-0DC5D5B42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73" y="3429000"/>
            <a:ext cx="4734586" cy="2553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BC44CC-C9CC-7962-11CC-BB30207546B7}"/>
              </a:ext>
            </a:extLst>
          </p:cNvPr>
          <p:cNvSpPr txBox="1"/>
          <p:nvPr/>
        </p:nvSpPr>
        <p:spPr>
          <a:xfrm>
            <a:off x="7446284" y="2460381"/>
            <a:ext cx="4040154" cy="28020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2000" b="0" spc="40" dirty="0">
                <a:solidFill>
                  <a:srgbClr val="000000"/>
                </a:solidFill>
                <a:highlight>
                  <a:srgbClr val="FFFF00"/>
                </a:highlight>
                <a:latin typeface="Arial" charset="0"/>
              </a:rPr>
              <a:t>ONLY</a:t>
            </a:r>
            <a:r>
              <a:rPr lang="en-US" sz="2000" b="0" spc="40" dirty="0">
                <a:solidFill>
                  <a:srgbClr val="000000"/>
                </a:solidFill>
                <a:latin typeface="Arial" charset="0"/>
              </a:rPr>
              <a:t> if contributes to the company’s goal to be recognized as a high-technology company which could have, as far as we understand, positive outcomes on talent acquisition and academic recognition.</a:t>
            </a:r>
            <a:endParaRPr lang="pt-BR" sz="2000" b="0" spc="40" dirty="0" err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E377E8-6554-9E3C-90D8-876E4616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31" y="1677063"/>
            <a:ext cx="5005870" cy="1214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847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John Deere Masterslide">
  <a:themeElements>
    <a:clrScheme name="jd_ppt_greenyellow_template 1">
      <a:dk1>
        <a:srgbClr val="000000"/>
      </a:dk1>
      <a:lt1>
        <a:srgbClr val="FFFFFF"/>
      </a:lt1>
      <a:dk2>
        <a:srgbClr val="BAB796"/>
      </a:dk2>
      <a:lt2>
        <a:srgbClr val="D9DBC3"/>
      </a:lt2>
      <a:accent1>
        <a:srgbClr val="367C2B"/>
      </a:accent1>
      <a:accent2>
        <a:srgbClr val="FFDE00"/>
      </a:accent2>
      <a:accent3>
        <a:srgbClr val="19581D"/>
      </a:accent3>
      <a:accent4>
        <a:srgbClr val="A3AE57"/>
      </a:accent4>
      <a:accent5>
        <a:srgbClr val="695B37"/>
      </a:accent5>
      <a:accent6>
        <a:srgbClr val="F1A800"/>
      </a:accent6>
      <a:hlink>
        <a:srgbClr val="367C2B"/>
      </a:hlink>
      <a:folHlink>
        <a:srgbClr val="666666"/>
      </a:folHlink>
    </a:clrScheme>
    <a:fontScheme name="jd_ppt_blackyellow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0000"/>
          </a:lnSpc>
          <a:spcAft>
            <a:spcPts val="900"/>
          </a:spcAft>
          <a:defRPr sz="2000" b="0" spc="40" dirty="0" smtClean="0">
            <a:solidFill>
              <a:srgbClr val="000000"/>
            </a:solidFill>
            <a:latin typeface="Arial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Aft>
            <a:spcPts val="900"/>
          </a:spcAft>
          <a:defRPr sz="2000" b="0" spc="40" dirty="0" err="1" smtClean="0">
            <a:solidFill>
              <a:srgbClr val="000000"/>
            </a:solidFill>
            <a:latin typeface="Arial" charset="0"/>
          </a:defRPr>
        </a:defPPr>
      </a:lstStyle>
    </a:txDef>
  </a:objectDefaults>
  <a:extraClrSchemeLst>
    <a:extraClrScheme>
      <a:clrScheme name="jd_ppt_blackyellow_template 1">
        <a:dk1>
          <a:srgbClr val="000000"/>
        </a:dk1>
        <a:lt1>
          <a:srgbClr val="FFFFFF"/>
        </a:lt1>
        <a:dk2>
          <a:srgbClr val="367C2B"/>
        </a:dk2>
        <a:lt2>
          <a:srgbClr val="CCCCCC"/>
        </a:lt2>
        <a:accent1>
          <a:srgbClr val="367C2B"/>
        </a:accent1>
        <a:accent2>
          <a:srgbClr val="FFDE00"/>
        </a:accent2>
        <a:accent3>
          <a:srgbClr val="FFFFFF"/>
        </a:accent3>
        <a:accent4>
          <a:srgbClr val="000000"/>
        </a:accent4>
        <a:accent5>
          <a:srgbClr val="AEBFAC"/>
        </a:accent5>
        <a:accent6>
          <a:srgbClr val="E7C900"/>
        </a:accent6>
        <a:hlink>
          <a:srgbClr val="367C2B"/>
        </a:hlink>
        <a:folHlink>
          <a:srgbClr val="367C2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_Widescreen_GY_BASIC_01-12-21" id="{56C8F36E-D8BE-6F41-AD09-1B5AC3DEE71E}" vid="{6F492159-2825-4646-87B7-25D851844D7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5059292c-3f58-4b3c-93c9-c8a155d6bc4e">
      <UserInfo>
        <DisplayName/>
        <AccountId xsi:nil="true"/>
        <AccountType/>
      </UserInfo>
    </Owner>
    <Note xmlns="5059292c-3f58-4b3c-93c9-c8a155d6bc4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ACDAF28AC194DAE1610F43E84D0BA" ma:contentTypeVersion="15" ma:contentTypeDescription="Create a new document." ma:contentTypeScope="" ma:versionID="71f6b7ce9855b79cb977a72451781594">
  <xsd:schema xmlns:xsd="http://www.w3.org/2001/XMLSchema" xmlns:xs="http://www.w3.org/2001/XMLSchema" xmlns:p="http://schemas.microsoft.com/office/2006/metadata/properties" xmlns:ns2="5059292c-3f58-4b3c-93c9-c8a155d6bc4e" xmlns:ns3="33ea6bac-0aa1-433d-8f06-5064c57fe445" targetNamespace="http://schemas.microsoft.com/office/2006/metadata/properties" ma:root="true" ma:fieldsID="1d468ec3c1efb0a20f3a07b8d74b96fd" ns2:_="" ns3:_="">
    <xsd:import namespace="5059292c-3f58-4b3c-93c9-c8a155d6bc4e"/>
    <xsd:import namespace="33ea6bac-0aa1-433d-8f06-5064c57fe445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No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9292c-3f58-4b3c-93c9-c8a155d6bc4e" elementFormDefault="qualified">
    <xsd:import namespace="http://schemas.microsoft.com/office/2006/documentManagement/types"/>
    <xsd:import namespace="http://schemas.microsoft.com/office/infopath/2007/PartnerControls"/>
    <xsd:element name="Owner" ma:index="8" nillable="true" ma:displayName="Owner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Note" ma:index="9" nillable="true" ma:displayName="Note" ma:format="Dropdown" ma:internalName="Note">
      <xsd:simpleType>
        <xsd:restriction base="dms:Text">
          <xsd:maxLength value="255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ea6bac-0aa1-433d-8f06-5064c57fe445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E836FA-D228-4003-AF4F-43259BA88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525746-2791-44EA-8798-DC5EAEDAB800}">
  <ds:schemaRefs>
    <ds:schemaRef ds:uri="5059292c-3f58-4b3c-93c9-c8a155d6bc4e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33ea6bac-0aa1-433d-8f06-5064c57fe445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1A7CCE3-C172-4D73-9992-B26138F60A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59292c-3f58-4b3c-93c9-c8a155d6bc4e"/>
    <ds:schemaRef ds:uri="33ea6bac-0aa1-433d-8f06-5064c57fe4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Presentation_Widescreen_GY_BASIC_01-12-21 (1)</Template>
  <TotalTime>1305</TotalTime>
  <Words>160</Words>
  <Application>Microsoft Office PowerPoint</Application>
  <PresentationFormat>Custom</PresentationFormat>
  <Paragraphs>17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.AppleSystemUIFont</vt:lpstr>
      <vt:lpstr>Arial</vt:lpstr>
      <vt:lpstr>Arial</vt:lpstr>
      <vt:lpstr>Calibri</vt:lpstr>
      <vt:lpstr>Verdana</vt:lpstr>
      <vt:lpstr>John Deere Masterslide</vt:lpstr>
      <vt:lpstr>Productive Crop Fields Dataset</vt:lpstr>
      <vt:lpstr>Data contained in the dataset</vt:lpstr>
      <vt:lpstr>Detection of Fields using freely available map tools</vt:lpstr>
      <vt:lpstr>Acknowledgement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Productive Crop Fields Dataset</dc:title>
  <dc:creator>Nascimento Eduardo G</dc:creator>
  <cp:lastModifiedBy>Nascimento Eduardo G</cp:lastModifiedBy>
  <cp:revision>1</cp:revision>
  <dcterms:created xsi:type="dcterms:W3CDTF">2023-05-02T20:03:30Z</dcterms:created>
  <dcterms:modified xsi:type="dcterms:W3CDTF">2023-05-04T16:43:42Z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0x010100EECACDAF28AC194DAE1610F43E84D0BA</vt:lpwstr>
  </property>
  <property fmtid="{D5CDD505-2E9C-101B-9397-08002B2CF9AE}" pid="3" name="MSIP_Label_6388fff8-b053-4fb1-90cd-f0bc93ae9791_Enabled">
    <vt:lpwstr>true</vt:lpwstr>
  </property>
  <property fmtid="{D5CDD505-2E9C-101B-9397-08002B2CF9AE}" pid="4" name="MSIP_Label_6388fff8-b053-4fb1-90cd-f0bc93ae9791_SetDate">
    <vt:lpwstr>2023-05-02T21:01:33Z</vt:lpwstr>
  </property>
  <property fmtid="{D5CDD505-2E9C-101B-9397-08002B2CF9AE}" pid="5" name="MSIP_Label_6388fff8-b053-4fb1-90cd-f0bc93ae9791_Method">
    <vt:lpwstr>Privileged</vt:lpwstr>
  </property>
  <property fmtid="{D5CDD505-2E9C-101B-9397-08002B2CF9AE}" pid="6" name="MSIP_Label_6388fff8-b053-4fb1-90cd-f0bc93ae9791_Name">
    <vt:lpwstr>Company Use</vt:lpwstr>
  </property>
  <property fmtid="{D5CDD505-2E9C-101B-9397-08002B2CF9AE}" pid="7" name="MSIP_Label_6388fff8-b053-4fb1-90cd-f0bc93ae9791_SiteId">
    <vt:lpwstr>39b03722-b836-496a-85ec-850f0957ca6b</vt:lpwstr>
  </property>
  <property fmtid="{D5CDD505-2E9C-101B-9397-08002B2CF9AE}" pid="8" name="MSIP_Label_6388fff8-b053-4fb1-90cd-f0bc93ae9791_ActionId">
    <vt:lpwstr>d1002f11-5bee-4bf3-826b-9e865b037d3e</vt:lpwstr>
  </property>
  <property fmtid="{D5CDD505-2E9C-101B-9397-08002B2CF9AE}" pid="9" name="MSIP_Label_6388fff8-b053-4fb1-90cd-f0bc93ae9791_ContentBits">
    <vt:lpwstr>2</vt:lpwstr>
  </property>
  <property fmtid="{D5CDD505-2E9C-101B-9397-08002B2CF9AE}" pid="10" name="ClassificationContentMarkingFooterLocations">
    <vt:lpwstr>John Deere Masterslide:3</vt:lpwstr>
  </property>
  <property fmtid="{D5CDD505-2E9C-101B-9397-08002B2CF9AE}" pid="11" name="ClassificationContentMarkingFooterText">
    <vt:lpwstr>Company Use</vt:lpwstr>
  </property>
</Properties>
</file>